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nva Sans" panose="020B0604020202020204" charset="0"/>
      <p:regular r:id="rId7"/>
    </p:embeddedFont>
    <p:embeddedFont>
      <p:font typeface="Canva Sans Bold" panose="020B0604020202020204" charset="0"/>
      <p:regular r:id="rId8"/>
    </p:embeddedFont>
    <p:embeddedFont>
      <p:font typeface="Codec Pro" panose="020B0604020202020204" charset="0"/>
      <p:regular r:id="rId9"/>
    </p:embeddedFont>
    <p:embeddedFont>
      <p:font typeface="Codec Pro Bold" panose="020B0604020202020204" charset="0"/>
      <p:regular r:id="rId10"/>
    </p:embeddedFont>
    <p:embeddedFont>
      <p:font typeface="Cy Grotesk Grand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1766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508858">
            <a:off x="138687" y="-1531416"/>
            <a:ext cx="18010625" cy="17222660"/>
          </a:xfrm>
          <a:custGeom>
            <a:avLst/>
            <a:gdLst/>
            <a:ahLst/>
            <a:cxnLst/>
            <a:rect l="l" t="t" r="r" b="b"/>
            <a:pathLst>
              <a:path w="18010625" h="17222660">
                <a:moveTo>
                  <a:pt x="0" y="0"/>
                </a:moveTo>
                <a:lnTo>
                  <a:pt x="18010626" y="0"/>
                </a:lnTo>
                <a:lnTo>
                  <a:pt x="18010626" y="17222660"/>
                </a:lnTo>
                <a:lnTo>
                  <a:pt x="0" y="1722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3956811"/>
            <a:ext cx="13738268" cy="5301489"/>
            <a:chOff x="0" y="0"/>
            <a:chExt cx="18317690" cy="7068652"/>
          </a:xfrm>
        </p:grpSpPr>
        <p:sp>
          <p:nvSpPr>
            <p:cNvPr id="4" name="TextBox 4"/>
            <p:cNvSpPr txBox="1"/>
            <p:nvPr/>
          </p:nvSpPr>
          <p:spPr>
            <a:xfrm>
              <a:off x="0" y="-47625"/>
              <a:ext cx="18317690" cy="57463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466"/>
                </a:lnSpc>
              </a:pPr>
              <a:r>
                <a:rPr lang="en-US" sz="9100">
                  <a:solidFill>
                    <a:srgbClr val="EDECED"/>
                  </a:solidFill>
                  <a:latin typeface="Cy Grotesk Grand"/>
                </a:rPr>
                <a:t>SERVICE MANAGEMENT TICKETING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237860"/>
              <a:ext cx="18317690" cy="83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EDECED"/>
                  </a:solidFill>
                  <a:latin typeface="Codec Pro"/>
                </a:rPr>
                <a:t>Presented by Abdulrahman Ghazwani</a:t>
              </a:r>
            </a:p>
          </p:txBody>
        </p:sp>
      </p:grpSp>
      <p:sp>
        <p:nvSpPr>
          <p:cNvPr id="6" name="Freeform 6"/>
          <p:cNvSpPr/>
          <p:nvPr/>
        </p:nvSpPr>
        <p:spPr>
          <a:xfrm rot="95451">
            <a:off x="11880859" y="-5321325"/>
            <a:ext cx="8686892" cy="8230830"/>
          </a:xfrm>
          <a:custGeom>
            <a:avLst/>
            <a:gdLst/>
            <a:ahLst/>
            <a:cxnLst/>
            <a:rect l="l" t="t" r="r" b="b"/>
            <a:pathLst>
              <a:path w="8686892" h="8230830">
                <a:moveTo>
                  <a:pt x="0" y="0"/>
                </a:moveTo>
                <a:lnTo>
                  <a:pt x="8686892" y="0"/>
                </a:lnTo>
                <a:lnTo>
                  <a:pt x="8686892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232417">
            <a:off x="-4362972" y="-1669995"/>
            <a:ext cx="14849581" cy="14069978"/>
          </a:xfrm>
          <a:custGeom>
            <a:avLst/>
            <a:gdLst/>
            <a:ahLst/>
            <a:cxnLst/>
            <a:rect l="l" t="t" r="r" b="b"/>
            <a:pathLst>
              <a:path w="14849581" h="14069978">
                <a:moveTo>
                  <a:pt x="0" y="0"/>
                </a:moveTo>
                <a:lnTo>
                  <a:pt x="14849581" y="0"/>
                </a:lnTo>
                <a:lnTo>
                  <a:pt x="14849581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536060" y="4476750"/>
            <a:ext cx="6919753" cy="133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560"/>
              </a:lnSpc>
              <a:spcBef>
                <a:spcPct val="0"/>
              </a:spcBef>
            </a:pPr>
            <a:r>
              <a:rPr lang="en-US" sz="8800">
                <a:solidFill>
                  <a:srgbClr val="EDECED"/>
                </a:solidFill>
                <a:latin typeface="Cy Grotesk Grand"/>
              </a:rPr>
              <a:t>AGENDA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57985" y="1019175"/>
            <a:ext cx="6630719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20"/>
              </a:lnSpc>
              <a:spcBef>
                <a:spcPct val="0"/>
              </a:spcBef>
            </a:pPr>
            <a:r>
              <a:rPr lang="en-US" sz="3100">
                <a:solidFill>
                  <a:srgbClr val="EDECED"/>
                </a:solidFill>
                <a:latin typeface="Cy Grotesk Grand"/>
              </a:rPr>
              <a:t>TOPICS COVERED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324025" y="3447818"/>
            <a:ext cx="8156564" cy="5310977"/>
            <a:chOff x="0" y="0"/>
            <a:chExt cx="10875419" cy="7081302"/>
          </a:xfrm>
        </p:grpSpPr>
        <p:sp>
          <p:nvSpPr>
            <p:cNvPr id="6" name="TextBox 6"/>
            <p:cNvSpPr txBox="1"/>
            <p:nvPr/>
          </p:nvSpPr>
          <p:spPr>
            <a:xfrm>
              <a:off x="0" y="-552450"/>
              <a:ext cx="10875419" cy="13322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749"/>
                </a:lnSpc>
              </a:pPr>
              <a:r>
                <a:rPr lang="en-US" sz="3899" u="sng">
                  <a:solidFill>
                    <a:srgbClr val="EDECED"/>
                  </a:solidFill>
                  <a:latin typeface="Codec Pro"/>
                </a:rPr>
                <a:t>SYSTEM BRIEF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749067"/>
              <a:ext cx="10875419" cy="13322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749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648562"/>
              <a:ext cx="10875419" cy="13322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749"/>
                </a:lnSpc>
              </a:pPr>
              <a:r>
                <a:rPr lang="en-US" sz="3899" u="sng">
                  <a:solidFill>
                    <a:srgbClr val="EDECED"/>
                  </a:solidFill>
                  <a:latin typeface="Codec Pro"/>
                </a:rPr>
                <a:t>POSTMAN &amp; DATABASE TEST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548056"/>
              <a:ext cx="10875419" cy="13322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749"/>
                </a:lnSpc>
              </a:pPr>
              <a:r>
                <a:rPr lang="en-US" sz="3899" u="sng">
                  <a:solidFill>
                    <a:srgbClr val="EDECED"/>
                  </a:solidFill>
                  <a:latin typeface="Codec Pro"/>
                </a:rPr>
                <a:t>PROBLEMS ADDRESSED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453801">
            <a:off x="877245" y="-1865074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2" y="0"/>
                </a:lnTo>
                <a:lnTo>
                  <a:pt x="3936832" y="3730148"/>
                </a:lnTo>
                <a:lnTo>
                  <a:pt x="0" y="37301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6672062">
            <a:off x="3672315" y="2904056"/>
            <a:ext cx="20884120" cy="19970439"/>
          </a:xfrm>
          <a:custGeom>
            <a:avLst/>
            <a:gdLst/>
            <a:ahLst/>
            <a:cxnLst/>
            <a:rect l="l" t="t" r="r" b="b"/>
            <a:pathLst>
              <a:path w="20884120" h="19970439">
                <a:moveTo>
                  <a:pt x="0" y="0"/>
                </a:moveTo>
                <a:lnTo>
                  <a:pt x="20884120" y="0"/>
                </a:lnTo>
                <a:lnTo>
                  <a:pt x="20884120" y="19970440"/>
                </a:lnTo>
                <a:lnTo>
                  <a:pt x="0" y="199704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14423" y="2398961"/>
            <a:ext cx="17303316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760"/>
              </a:lnSpc>
              <a:spcBef>
                <a:spcPct val="0"/>
              </a:spcBef>
            </a:pPr>
            <a:r>
              <a:rPr lang="en-US" sz="4800">
                <a:solidFill>
                  <a:srgbClr val="EDECED"/>
                </a:solidFill>
                <a:latin typeface="Codec Pro Bold"/>
              </a:rPr>
              <a:t>BRIEF FOR PROJECT "SERVICE MANAGEMENT TICKETING": </a:t>
            </a:r>
          </a:p>
        </p:txBody>
      </p:sp>
      <p:sp>
        <p:nvSpPr>
          <p:cNvPr id="5" name="Freeform 5"/>
          <p:cNvSpPr/>
          <p:nvPr/>
        </p:nvSpPr>
        <p:spPr>
          <a:xfrm rot="8207418">
            <a:off x="15290884" y="6937168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2" y="0"/>
                </a:lnTo>
                <a:lnTo>
                  <a:pt x="3936832" y="3730148"/>
                </a:lnTo>
                <a:lnTo>
                  <a:pt x="0" y="37301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3593121" y="4355985"/>
            <a:ext cx="9652935" cy="2080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566"/>
              </a:lnSpc>
              <a:spcBef>
                <a:spcPct val="0"/>
              </a:spcBef>
            </a:pPr>
            <a:r>
              <a:rPr lang="en-US" sz="3976">
                <a:solidFill>
                  <a:srgbClr val="EDECED"/>
                </a:solidFill>
                <a:latin typeface="Canva Sans"/>
              </a:rPr>
              <a:t>This project aims to streamline service requests and issue resolutions through an efficient ticketing system.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189" r="-29602" b="-327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952500"/>
            <a:ext cx="16230600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120"/>
              </a:lnSpc>
              <a:spcBef>
                <a:spcPct val="0"/>
              </a:spcBef>
            </a:pPr>
            <a:r>
              <a:rPr lang="en-US" sz="5100">
                <a:solidFill>
                  <a:srgbClr val="EDECED"/>
                </a:solidFill>
                <a:latin typeface="Codec Pro"/>
              </a:rPr>
              <a:t>Problems Addressed: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76362" y="2737485"/>
            <a:ext cx="10909340" cy="4688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EDECED"/>
                </a:solidFill>
                <a:latin typeface="Codec Pro"/>
              </a:rPr>
              <a:t>My application addresses critical challenges including:</a:t>
            </a:r>
          </a:p>
          <a:p>
            <a:pPr marL="712470" lvl="1" indent="-356235">
              <a:lnSpc>
                <a:spcPts val="4620"/>
              </a:lnSpc>
              <a:buAutoNum type="arabicPeriod"/>
            </a:pPr>
            <a:r>
              <a:rPr lang="en-US" sz="3300">
                <a:solidFill>
                  <a:srgbClr val="EDECED"/>
                </a:solidFill>
                <a:latin typeface="Codec Pro"/>
              </a:rPr>
              <a:t>Hospital bed management for timely care.</a:t>
            </a:r>
          </a:p>
          <a:p>
            <a:pPr marL="712470" lvl="1" indent="-356235">
              <a:lnSpc>
                <a:spcPts val="4620"/>
              </a:lnSpc>
              <a:buAutoNum type="arabicPeriod"/>
            </a:pPr>
            <a:r>
              <a:rPr lang="en-US" sz="3300">
                <a:solidFill>
                  <a:srgbClr val="EDECED"/>
                </a:solidFill>
                <a:latin typeface="Codec Pro"/>
              </a:rPr>
              <a:t>Tracking drug availability to prevent shortages.</a:t>
            </a:r>
          </a:p>
          <a:p>
            <a:pPr marL="712470" lvl="1" indent="-356235">
              <a:lnSpc>
                <a:spcPts val="4620"/>
              </a:lnSpc>
              <a:buAutoNum type="arabicPeriod"/>
            </a:pPr>
            <a:r>
              <a:rPr lang="en-US" sz="3300">
                <a:solidFill>
                  <a:srgbClr val="EDECED"/>
                </a:solidFill>
                <a:latin typeface="Codec Pro"/>
              </a:rPr>
              <a:t>Efficient facility maintenance.</a:t>
            </a:r>
          </a:p>
          <a:p>
            <a:pPr marL="712470" lvl="1" indent="-356235">
              <a:lnSpc>
                <a:spcPts val="4620"/>
              </a:lnSpc>
              <a:buAutoNum type="arabicPeriod"/>
            </a:pPr>
            <a:r>
              <a:rPr lang="en-US" sz="3300">
                <a:solidFill>
                  <a:srgbClr val="EDECED"/>
                </a:solidFill>
                <a:latin typeface="Codec Pro"/>
              </a:rPr>
              <a:t>Quick IT issue resolution.</a:t>
            </a:r>
          </a:p>
          <a:p>
            <a:pPr marL="712470" lvl="1" indent="-356235">
              <a:lnSpc>
                <a:spcPts val="4620"/>
              </a:lnSpc>
              <a:buAutoNum type="arabicPeriod"/>
            </a:pPr>
            <a:r>
              <a:rPr lang="en-US" sz="3300">
                <a:solidFill>
                  <a:srgbClr val="EDECED"/>
                </a:solidFill>
                <a:latin typeface="Codec Pro"/>
              </a:rPr>
              <a:t>Improved customer service response times.</a:t>
            </a:r>
          </a:p>
          <a:p>
            <a:pPr>
              <a:lnSpc>
                <a:spcPts val="4620"/>
              </a:lnSpc>
            </a:pPr>
            <a:endParaRPr lang="en-US" sz="3300">
              <a:solidFill>
                <a:srgbClr val="EDECED"/>
              </a:solidFill>
              <a:latin typeface="Codec Pro"/>
            </a:endParaRPr>
          </a:p>
          <a:p>
            <a:pPr>
              <a:lnSpc>
                <a:spcPts val="4620"/>
              </a:lnSpc>
            </a:pPr>
            <a:endParaRPr lang="en-US" sz="3300">
              <a:solidFill>
                <a:srgbClr val="EDECED"/>
              </a:solidFill>
              <a:latin typeface="Codec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453801">
            <a:off x="1025101" y="-2125507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2" y="0"/>
                </a:lnTo>
                <a:lnTo>
                  <a:pt x="3936832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8207418">
            <a:off x="15857998" y="4568417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2" y="0"/>
                </a:lnTo>
                <a:lnTo>
                  <a:pt x="3936832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9550003">
            <a:off x="-669646" y="8073406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1" y="0"/>
                </a:lnTo>
                <a:lnTo>
                  <a:pt x="3936831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4890540" y="4007153"/>
            <a:ext cx="8506921" cy="1136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08"/>
              </a:lnSpc>
            </a:pPr>
            <a:r>
              <a:rPr lang="en-US" sz="6649" dirty="0">
                <a:solidFill>
                  <a:srgbClr val="FFFFFF"/>
                </a:solidFill>
                <a:latin typeface="Canva Sans Bold"/>
              </a:rPr>
              <a:t>Postman &amp; Database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800600" y="6667500"/>
            <a:ext cx="850692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</a:rPr>
              <a:t>TEST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</Words>
  <Application>Microsoft Office PowerPoint</Application>
  <PresentationFormat>Custom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Cy Grotesk Grand</vt:lpstr>
      <vt:lpstr>Codec Pro</vt:lpstr>
      <vt:lpstr>Canva Sans Bold</vt:lpstr>
      <vt:lpstr>Calibri</vt:lpstr>
      <vt:lpstr>Arial</vt:lpstr>
      <vt:lpstr>Canva Sans</vt:lpstr>
      <vt:lpstr>Codec Pro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Service Managment ticket</dc:title>
  <cp:lastModifiedBy>عبدالرحمن يزيد يحي غزواني</cp:lastModifiedBy>
  <cp:revision>2</cp:revision>
  <dcterms:created xsi:type="dcterms:W3CDTF">2006-08-16T00:00:00Z</dcterms:created>
  <dcterms:modified xsi:type="dcterms:W3CDTF">2024-04-01T00:25:25Z</dcterms:modified>
  <dc:identifier>DAGBHo5D9hk</dc:identifier>
</cp:coreProperties>
</file>

<file path=docProps/thumbnail.jpeg>
</file>